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4" r:id="rId1"/>
  </p:sldMasterIdLst>
  <p:notesMasterIdLst>
    <p:notesMasterId r:id="rId9"/>
  </p:notesMasterIdLst>
  <p:sldIdLst>
    <p:sldId id="256" r:id="rId2"/>
    <p:sldId id="261" r:id="rId3"/>
    <p:sldId id="260" r:id="rId4"/>
    <p:sldId id="262" r:id="rId5"/>
    <p:sldId id="263" r:id="rId6"/>
    <p:sldId id="259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>
        <p:scale>
          <a:sx n="97" d="100"/>
          <a:sy n="97" d="100"/>
        </p:scale>
        <p:origin x="624" y="-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E45CC-8AFD-9148-9198-3C230484E42E}" type="datetimeFigureOut">
              <a:rPr lang="it-IT" smtClean="0"/>
              <a:t>05/12/16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8A2D9-8AE9-3A49-8BAD-1CACC4393ED8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702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38A2D9-8AE9-3A49-8BAD-1CACC4393ED8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0504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A362D-DBC0-A549-A038-37538B481F57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5712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AEA3A-8BE1-AD4A-A028-830D503670A7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73595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AEA3A-8BE1-AD4A-A028-830D503670A7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1712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AEA3A-8BE1-AD4A-A028-830D503670A7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0649029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AEA3A-8BE1-AD4A-A028-830D503670A7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0465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AEA3A-8BE1-AD4A-A028-830D503670A7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377815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AEA3A-8BE1-AD4A-A028-830D503670A7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1622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07B4C-E487-E046-A66D-D82D70EC7D39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899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73527-E147-4641-902F-B59156354C27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162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15462-99A7-8642-8195-1B360D05DCC5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30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D545-1BD3-1D43-9BE5-73ACFAE8B1C7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383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789B-6762-FD43-91DC-FC672226E405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95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C6D1-0E4E-8843-AB82-C257962B1013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31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0EE8-8645-1549-91ED-60E04143A253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234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859AA-6004-E348-986D-9E66E2CF4E29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626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288B1-D039-6248-B3C9-7D668BF23597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189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385D4-107C-FF4E-B5C1-85D1EC2BDF0D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7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79AEA3A-8BE1-AD4A-A028-830D503670A7}" type="datetime1">
              <a:rPr lang="it-IT" smtClean="0"/>
              <a:t>05/12/16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8709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  <p:sldLayoutId id="2147483856" r:id="rId12"/>
    <p:sldLayoutId id="2147483857" r:id="rId13"/>
    <p:sldLayoutId id="2147483858" r:id="rId14"/>
    <p:sldLayoutId id="2147483859" r:id="rId15"/>
    <p:sldLayoutId id="2147483860" r:id="rId16"/>
    <p:sldLayoutId id="2147483861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ngsw.gr12@gmail.com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ingsw.gr12@gmail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ingsw.gr12@gmail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ingsw.gr12@gmail.co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ingsw.gr12@gmail.co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ingsw.gr12@gmail.com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jpe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ingsw.gr12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INGSW2016_12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Incontro N°1: Raccolta requisiti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  <p:sp>
        <p:nvSpPr>
          <p:cNvPr id="4" name="Rettangolo 3"/>
          <p:cNvSpPr/>
          <p:nvPr/>
        </p:nvSpPr>
        <p:spPr>
          <a:xfrm>
            <a:off x="9575623" y="34118"/>
            <a:ext cx="15538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/>
              <a:t>GCI ‘16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46787" y="6518324"/>
            <a:ext cx="1245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750" dirty="0">
                <a:hlinkClick r:id="rId3"/>
              </a:rPr>
              <a:t>ingsw.gr12@gmail.com</a:t>
            </a:r>
            <a:r>
              <a:rPr lang="it-IT" sz="1750" dirty="0"/>
              <a:t> - Andrea Santangelo, Andrea Francesco Scalella, Andrea Pollastro, Vincenzo Manfredi</a:t>
            </a:r>
          </a:p>
        </p:txBody>
      </p:sp>
      <p:sp>
        <p:nvSpPr>
          <p:cNvPr id="12" name="AutoShape 2" descr="http://www.mito.unina.it/wp-content/uploads/2014/05/logo-UNINA.png"/>
          <p:cNvSpPr>
            <a:spLocks noChangeAspect="1" noChangeArrowheads="1"/>
          </p:cNvSpPr>
          <p:nvPr/>
        </p:nvSpPr>
        <p:spPr bwMode="auto">
          <a:xfrm>
            <a:off x="-1" y="-1"/>
            <a:ext cx="1671145" cy="1671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3686" y="2298281"/>
            <a:ext cx="4133853" cy="413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4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Riepilogo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Rettangolo 4"/>
          <p:cNvSpPr/>
          <p:nvPr/>
        </p:nvSpPr>
        <p:spPr>
          <a:xfrm>
            <a:off x="9575623" y="34118"/>
            <a:ext cx="15538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/>
              <a:t>GCI ‘16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46787" y="6518324"/>
            <a:ext cx="1245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750" dirty="0">
                <a:hlinkClick r:id="rId2"/>
              </a:rPr>
              <a:t>ingsw.gr12@gmail.com</a:t>
            </a:r>
            <a:r>
              <a:rPr lang="it-IT" sz="1750" dirty="0"/>
              <a:t> - Andrea Santangelo, Andrea Francesco Scalella, Andrea Pollastro, Vincenzo Manfredi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4525653" y="-51576"/>
            <a:ext cx="1228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tx1">
                    <a:lumMod val="65000"/>
                  </a:schemeClr>
                </a:solidFill>
              </a:rPr>
              <a:t>Riepilogo</a:t>
            </a:r>
            <a:endParaRPr lang="it-IT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2" name="Segnaposto contenuto 11"/>
          <p:cNvSpPr>
            <a:spLocks noGrp="1"/>
          </p:cNvSpPr>
          <p:nvPr>
            <p:ph idx="1"/>
          </p:nvPr>
        </p:nvSpPr>
        <p:spPr>
          <a:xfrm>
            <a:off x="1103312" y="2052918"/>
            <a:ext cx="9249228" cy="4195481"/>
          </a:xfrm>
        </p:spPr>
        <p:txBody>
          <a:bodyPr/>
          <a:lstStyle/>
          <a:p>
            <a:r>
              <a:rPr lang="it-IT" altLang="it-IT" dirty="0" smtClean="0"/>
              <a:t>Accesso al sistema tramite Login (</a:t>
            </a:r>
            <a:r>
              <a:rPr lang="it-IT" altLang="it-IT" dirty="0" err="1" smtClean="0"/>
              <a:t>Mockup</a:t>
            </a:r>
            <a:r>
              <a:rPr lang="it-IT" altLang="it-IT" dirty="0" smtClean="0"/>
              <a:t> Login)</a:t>
            </a:r>
          </a:p>
          <a:p>
            <a:r>
              <a:rPr lang="it-IT" altLang="it-IT" dirty="0" smtClean="0"/>
              <a:t>Selezione modulo lavoro (</a:t>
            </a:r>
            <a:r>
              <a:rPr lang="it-IT" altLang="it-IT" dirty="0" err="1" smtClean="0"/>
              <a:t>Mockup</a:t>
            </a:r>
            <a:r>
              <a:rPr lang="it-IT" altLang="it-IT" dirty="0" smtClean="0"/>
              <a:t> </a:t>
            </a:r>
            <a:r>
              <a:rPr lang="it-IT" altLang="it-IT" dirty="0" err="1" smtClean="0"/>
              <a:t>Main</a:t>
            </a:r>
            <a:r>
              <a:rPr lang="it-IT" altLang="it-IT" dirty="0" smtClean="0"/>
              <a:t>)</a:t>
            </a:r>
          </a:p>
          <a:p>
            <a:pPr lvl="1"/>
            <a:r>
              <a:rPr lang="it-IT" altLang="it-IT" dirty="0" smtClean="0"/>
              <a:t>Sezione CRUD: Operazioni di lettura e scrittura (</a:t>
            </a:r>
            <a:r>
              <a:rPr lang="it-IT" altLang="it-IT" dirty="0" err="1" smtClean="0"/>
              <a:t>Mockup</a:t>
            </a:r>
            <a:r>
              <a:rPr lang="it-IT" altLang="it-IT" dirty="0" smtClean="0"/>
              <a:t> CRUD)</a:t>
            </a:r>
          </a:p>
          <a:p>
            <a:pPr lvl="1"/>
            <a:r>
              <a:rPr lang="it-IT" altLang="it-IT" dirty="0" smtClean="0"/>
              <a:t>Sezione coda ingiunzioni: Validare o rimuovere ingiunzioni automaticamente generate (</a:t>
            </a:r>
            <a:r>
              <a:rPr lang="it-IT" altLang="it-IT" dirty="0" err="1" smtClean="0"/>
              <a:t>Mockup</a:t>
            </a:r>
            <a:r>
              <a:rPr lang="it-IT" altLang="it-IT" dirty="0" smtClean="0"/>
              <a:t> Coda Ingiunzioni)</a:t>
            </a:r>
          </a:p>
          <a:p>
            <a:pPr lvl="1"/>
            <a:r>
              <a:rPr lang="it-IT" altLang="it-IT" dirty="0" smtClean="0"/>
              <a:t>Sezione coda bollette: Validare o rimuovere bollette automaticamente generate (</a:t>
            </a:r>
            <a:r>
              <a:rPr lang="it-IT" altLang="it-IT" dirty="0" err="1" smtClean="0"/>
              <a:t>Mockup</a:t>
            </a:r>
            <a:r>
              <a:rPr lang="it-IT" altLang="it-IT" dirty="0" smtClean="0"/>
              <a:t> Coda Bollette)</a:t>
            </a:r>
          </a:p>
          <a:p>
            <a:pPr lvl="1"/>
            <a:endParaRPr lang="it-IT" altLang="it-IT" dirty="0" smtClean="0"/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9968" y="34118"/>
            <a:ext cx="1005157" cy="1005157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017" y="4396408"/>
            <a:ext cx="82804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9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Suddivisione del lavoro giornaliero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Rettangolo 4"/>
          <p:cNvSpPr/>
          <p:nvPr/>
        </p:nvSpPr>
        <p:spPr>
          <a:xfrm>
            <a:off x="9575623" y="34118"/>
            <a:ext cx="15538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/>
              <a:t>GCI ‘16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46787" y="6518324"/>
            <a:ext cx="1245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750" dirty="0">
                <a:hlinkClick r:id="rId2"/>
              </a:rPr>
              <a:t>ingsw.gr12@gmail.com</a:t>
            </a:r>
            <a:r>
              <a:rPr lang="it-IT" sz="1750" dirty="0"/>
              <a:t> - Andrea Santangelo, Andrea Francesco Scalella, Andrea Pollastro, Vincenzo Manfredi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4525653" y="-51576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tx1">
                    <a:lumMod val="65000"/>
                  </a:schemeClr>
                </a:solidFill>
              </a:rPr>
              <a:t>Raccolta requisiti</a:t>
            </a:r>
          </a:p>
        </p:txBody>
      </p:sp>
      <p:sp>
        <p:nvSpPr>
          <p:cNvPr id="12" name="Segnaposto contenuto 11"/>
          <p:cNvSpPr>
            <a:spLocks noGrp="1"/>
          </p:cNvSpPr>
          <p:nvPr>
            <p:ph idx="1"/>
          </p:nvPr>
        </p:nvSpPr>
        <p:spPr>
          <a:xfrm>
            <a:off x="875201" y="1470142"/>
            <a:ext cx="8946541" cy="4195481"/>
          </a:xfrm>
        </p:spPr>
        <p:txBody>
          <a:bodyPr/>
          <a:lstStyle/>
          <a:p>
            <a:r>
              <a:rPr lang="it-IT" dirty="0" smtClean="0"/>
              <a:t>Generazione automatica delle bollette previa ricezione rilevazioni</a:t>
            </a:r>
          </a:p>
          <a:p>
            <a:r>
              <a:rPr lang="it-IT" dirty="0" smtClean="0"/>
              <a:t>Generazione automatica delle ingiunzioni superata la data scadenza</a:t>
            </a:r>
            <a:endParaRPr lang="it-IT" dirty="0" smtClean="0"/>
          </a:p>
          <a:p>
            <a:r>
              <a:rPr lang="it-IT" dirty="0" smtClean="0"/>
              <a:t>Smistamento equo e automatico bollette/ingiunzioni</a:t>
            </a:r>
            <a:endParaRPr lang="it-IT" dirty="0"/>
          </a:p>
          <a:p>
            <a:r>
              <a:rPr lang="it-IT" altLang="it-IT" dirty="0" smtClean="0"/>
              <a:t>Riassegnazione lavoro in caso di assenza di un operaio</a:t>
            </a:r>
          </a:p>
          <a:p>
            <a:r>
              <a:rPr lang="it-IT" altLang="it-IT" dirty="0" smtClean="0"/>
              <a:t>Generazione coda di evasione bollette/ingiunzioni</a:t>
            </a:r>
            <a:endParaRPr lang="it-IT" altLang="it-IT" dirty="0"/>
          </a:p>
          <a:p>
            <a:pPr marL="0" indent="0">
              <a:buNone/>
            </a:pPr>
            <a:endParaRPr lang="it-IT" altLang="it-IT" dirty="0"/>
          </a:p>
          <a:p>
            <a:endParaRPr lang="it-IT" dirty="0"/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9968" y="34118"/>
            <a:ext cx="1005157" cy="1005157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113" y="3302241"/>
            <a:ext cx="6234712" cy="4676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46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Comunicazione clienti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Rettangolo 4"/>
          <p:cNvSpPr/>
          <p:nvPr/>
        </p:nvSpPr>
        <p:spPr>
          <a:xfrm>
            <a:off x="9575623" y="34118"/>
            <a:ext cx="15538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/>
              <a:t>GCI ‘16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46787" y="6518324"/>
            <a:ext cx="1245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750" dirty="0">
                <a:hlinkClick r:id="rId2"/>
              </a:rPr>
              <a:t>ingsw.gr12@gmail.com</a:t>
            </a:r>
            <a:r>
              <a:rPr lang="it-IT" sz="1750" dirty="0"/>
              <a:t> - Andrea Santangelo, Andrea Francesco Scalella, Andrea Pollastro, Vincenzo Manfredi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4525653" y="-51576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tx1">
                    <a:lumMod val="65000"/>
                  </a:schemeClr>
                </a:solidFill>
              </a:rPr>
              <a:t>Raccolta requisiti</a:t>
            </a:r>
          </a:p>
        </p:txBody>
      </p:sp>
      <p:sp>
        <p:nvSpPr>
          <p:cNvPr id="12" name="Segnaposto contenuto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Invio cartaceo documentazione tramite ente esterno</a:t>
            </a:r>
            <a:endParaRPr lang="it-IT" dirty="0"/>
          </a:p>
          <a:p>
            <a:r>
              <a:rPr lang="it-IT" altLang="it-IT" dirty="0" smtClean="0"/>
              <a:t>Invio telematico documentazione tramite </a:t>
            </a:r>
            <a:r>
              <a:rPr lang="it-IT" altLang="it-IT" dirty="0" err="1" smtClean="0"/>
              <a:t>eMail</a:t>
            </a:r>
            <a:r>
              <a:rPr lang="it-IT" altLang="it-IT" dirty="0" smtClean="0"/>
              <a:t> se presente</a:t>
            </a:r>
          </a:p>
          <a:p>
            <a:pPr lvl="1"/>
            <a:r>
              <a:rPr lang="it-IT" altLang="it-IT" dirty="0" err="1" smtClean="0"/>
              <a:t>eMail</a:t>
            </a:r>
            <a:r>
              <a:rPr lang="it-IT" altLang="it-IT" dirty="0" smtClean="0"/>
              <a:t> di default modificabili dall’amministrazione</a:t>
            </a:r>
          </a:p>
          <a:p>
            <a:r>
              <a:rPr lang="it-IT" altLang="it-IT" dirty="0" smtClean="0"/>
              <a:t>Invio telematico notifiche di disservizi tramite </a:t>
            </a:r>
            <a:r>
              <a:rPr lang="it-IT" altLang="it-IT" dirty="0" err="1" smtClean="0"/>
              <a:t>eMail</a:t>
            </a:r>
            <a:r>
              <a:rPr lang="it-IT" altLang="it-IT" dirty="0" smtClean="0"/>
              <a:t> se presente</a:t>
            </a:r>
            <a:endParaRPr lang="it-IT" altLang="it-IT" dirty="0"/>
          </a:p>
          <a:p>
            <a:pPr marL="0" indent="0">
              <a:buNone/>
            </a:pPr>
            <a:endParaRPr lang="it-IT" altLang="it-IT" dirty="0"/>
          </a:p>
          <a:p>
            <a:endParaRPr lang="it-IT" dirty="0"/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9968" y="34118"/>
            <a:ext cx="1005157" cy="1005157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881" y="3485322"/>
            <a:ext cx="4277690" cy="444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30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Gestione problematiche interne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Rettangolo 4"/>
          <p:cNvSpPr/>
          <p:nvPr/>
        </p:nvSpPr>
        <p:spPr>
          <a:xfrm>
            <a:off x="9575623" y="34118"/>
            <a:ext cx="15538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/>
              <a:t>GCI ‘16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46787" y="6518324"/>
            <a:ext cx="1245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750" dirty="0">
                <a:hlinkClick r:id="rId2"/>
              </a:rPr>
              <a:t>ingsw.gr12@gmail.com</a:t>
            </a:r>
            <a:r>
              <a:rPr lang="it-IT" sz="1750" dirty="0"/>
              <a:t> - Andrea Santangelo, Andrea Francesco Scalella, Andrea Pollastro, Vincenzo Manfredi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4525653" y="-51576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tx1">
                    <a:lumMod val="65000"/>
                  </a:schemeClr>
                </a:solidFill>
              </a:rPr>
              <a:t>Raccolta requisiti</a:t>
            </a:r>
          </a:p>
        </p:txBody>
      </p:sp>
      <p:sp>
        <p:nvSpPr>
          <p:cNvPr id="12" name="Segnaposto contenuto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 dirty="0" smtClean="0"/>
              <a:t>Contattare amministrazione per varie ed eventuali</a:t>
            </a:r>
          </a:p>
          <a:p>
            <a:r>
              <a:rPr lang="it-IT" altLang="it-IT" dirty="0" smtClean="0"/>
              <a:t>Generazione file di log</a:t>
            </a:r>
          </a:p>
          <a:p>
            <a:r>
              <a:rPr lang="it-IT" altLang="it-IT" dirty="0" smtClean="0"/>
              <a:t>Sospensione invio documentazione in attesa di connettività internet</a:t>
            </a:r>
            <a:endParaRPr lang="it-IT" altLang="it-IT" dirty="0"/>
          </a:p>
          <a:p>
            <a:pPr marL="0" indent="0">
              <a:buNone/>
            </a:pPr>
            <a:endParaRPr lang="it-IT" altLang="it-IT" dirty="0"/>
          </a:p>
          <a:p>
            <a:endParaRPr lang="it-IT" dirty="0"/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9968" y="34118"/>
            <a:ext cx="1005157" cy="1005157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614" y="3929107"/>
            <a:ext cx="7956827" cy="29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38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Collocazione dati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Rettangolo 4"/>
          <p:cNvSpPr/>
          <p:nvPr/>
        </p:nvSpPr>
        <p:spPr>
          <a:xfrm>
            <a:off x="9575623" y="34118"/>
            <a:ext cx="15538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/>
              <a:t>GCI ‘16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46787" y="6518324"/>
            <a:ext cx="1245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750" dirty="0">
                <a:hlinkClick r:id="rId2"/>
              </a:rPr>
              <a:t>ingsw.gr12@gmail.com</a:t>
            </a:r>
            <a:r>
              <a:rPr lang="it-IT" sz="1750" dirty="0"/>
              <a:t> - Andrea Santangelo, Andrea Francesco Scalella, Andrea Pollastro, Vincenzo Manfredi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4525653" y="-51576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tx1">
                    <a:lumMod val="65000"/>
                  </a:schemeClr>
                </a:solidFill>
              </a:rPr>
              <a:t>Raccolta requisiti</a:t>
            </a:r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9968" y="34118"/>
            <a:ext cx="1005157" cy="1005157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614" y="2524653"/>
            <a:ext cx="5080000" cy="3771900"/>
          </a:xfrm>
          <a:prstGeom prst="rect">
            <a:avLst/>
          </a:prstGeom>
        </p:spPr>
      </p:pic>
      <p:pic>
        <p:nvPicPr>
          <p:cNvPr id="20" name="Immagin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49" y="2524653"/>
            <a:ext cx="5080000" cy="3771900"/>
          </a:xfrm>
          <a:prstGeom prst="rect">
            <a:avLst/>
          </a:prstGeom>
        </p:spPr>
      </p:pic>
      <p:sp>
        <p:nvSpPr>
          <p:cNvPr id="23" name="Segnaposto contenuto 2"/>
          <p:cNvSpPr>
            <a:spLocks noGrp="1"/>
          </p:cNvSpPr>
          <p:nvPr>
            <p:ph idx="1"/>
          </p:nvPr>
        </p:nvSpPr>
        <p:spPr>
          <a:xfrm>
            <a:off x="6051773" y="1853248"/>
            <a:ext cx="3690630" cy="4195481"/>
          </a:xfrm>
        </p:spPr>
        <p:txBody>
          <a:bodyPr/>
          <a:lstStyle/>
          <a:p>
            <a:r>
              <a:rPr lang="it-IT" sz="2800" dirty="0" err="1" smtClean="0"/>
              <a:t>Cloud</a:t>
            </a:r>
            <a:endParaRPr lang="it-IT" dirty="0"/>
          </a:p>
        </p:txBody>
      </p:sp>
      <p:sp>
        <p:nvSpPr>
          <p:cNvPr id="24" name="Segnaposto contenuto 2"/>
          <p:cNvSpPr txBox="1">
            <a:spLocks/>
          </p:cNvSpPr>
          <p:nvPr/>
        </p:nvSpPr>
        <p:spPr>
          <a:xfrm>
            <a:off x="46787" y="1853248"/>
            <a:ext cx="3690630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it-IT" sz="2800" dirty="0" smtClean="0"/>
              <a:t>Locale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4223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Collocazione dati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Rettangolo 4"/>
          <p:cNvSpPr/>
          <p:nvPr/>
        </p:nvSpPr>
        <p:spPr>
          <a:xfrm>
            <a:off x="9575623" y="34118"/>
            <a:ext cx="15538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dirty="0"/>
              <a:t>GCI ‘16</a:t>
            </a:r>
          </a:p>
        </p:txBody>
      </p:sp>
      <p:sp>
        <p:nvSpPr>
          <p:cNvPr id="7" name="CasellaDiTesto 6"/>
          <p:cNvSpPr txBox="1"/>
          <p:nvPr/>
        </p:nvSpPr>
        <p:spPr>
          <a:xfrm>
            <a:off x="46787" y="6518324"/>
            <a:ext cx="1245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750" dirty="0">
                <a:hlinkClick r:id="rId2"/>
              </a:rPr>
              <a:t>ingsw.gr12@gmail.com</a:t>
            </a:r>
            <a:r>
              <a:rPr lang="it-IT" sz="1750" dirty="0"/>
              <a:t> - Andrea Santangelo, Andrea Francesco Scalella, Andrea Pollastro, Vincenzo Manfredi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4525653" y="-51576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tx1">
                    <a:lumMod val="65000"/>
                  </a:schemeClr>
                </a:solidFill>
              </a:rPr>
              <a:t>Raccolta requisiti</a:t>
            </a:r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9968" y="34118"/>
            <a:ext cx="1005157" cy="1005157"/>
          </a:xfrm>
          <a:prstGeom prst="rect">
            <a:avLst/>
          </a:prstGeom>
        </p:spPr>
      </p:pic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7438826" y="1416958"/>
            <a:ext cx="3690630" cy="4195481"/>
          </a:xfrm>
        </p:spPr>
        <p:txBody>
          <a:bodyPr/>
          <a:lstStyle/>
          <a:p>
            <a:r>
              <a:rPr lang="it-IT" dirty="0" err="1" smtClean="0"/>
              <a:t>Cloud</a:t>
            </a:r>
            <a:endParaRPr lang="it-IT" dirty="0"/>
          </a:p>
        </p:txBody>
      </p:sp>
      <p:sp>
        <p:nvSpPr>
          <p:cNvPr id="13" name="Segnaposto contenuto 2"/>
          <p:cNvSpPr txBox="1">
            <a:spLocks/>
          </p:cNvSpPr>
          <p:nvPr/>
        </p:nvSpPr>
        <p:spPr>
          <a:xfrm>
            <a:off x="4332462" y="1416959"/>
            <a:ext cx="3690630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it-IT" dirty="0"/>
              <a:t>Locale</a:t>
            </a:r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6326" y="4159094"/>
            <a:ext cx="1821650" cy="1843336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241" y="4168809"/>
            <a:ext cx="4231221" cy="1648931"/>
          </a:xfrm>
          <a:prstGeom prst="rect">
            <a:avLst/>
          </a:prstGeom>
        </p:spPr>
      </p:pic>
      <p:sp>
        <p:nvSpPr>
          <p:cNvPr id="15" name="Segnaposto contenuto 2"/>
          <p:cNvSpPr txBox="1">
            <a:spLocks/>
          </p:cNvSpPr>
          <p:nvPr/>
        </p:nvSpPr>
        <p:spPr>
          <a:xfrm>
            <a:off x="213031" y="1437142"/>
            <a:ext cx="3690630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it-IT" dirty="0" smtClean="0"/>
              <a:t>Funzionalità</a:t>
            </a:r>
            <a:endParaRPr lang="it-IT" dirty="0"/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26" b="-1"/>
          <a:stretch/>
        </p:blipFill>
        <p:spPr>
          <a:xfrm>
            <a:off x="646111" y="2015949"/>
            <a:ext cx="10325100" cy="1965815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022" y="4286248"/>
            <a:ext cx="2394105" cy="268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699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3714</TotalTime>
  <Words>300</Words>
  <Application>Microsoft Macintosh PowerPoint</Application>
  <PresentationFormat>Widescreen</PresentationFormat>
  <Paragraphs>58</Paragraphs>
  <Slides>7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Calibri</vt:lpstr>
      <vt:lpstr>Century Gothic</vt:lpstr>
      <vt:lpstr>Wingdings 3</vt:lpstr>
      <vt:lpstr>Arial</vt:lpstr>
      <vt:lpstr>Ione</vt:lpstr>
      <vt:lpstr>INGSW2016_12</vt:lpstr>
      <vt:lpstr>Riepilogo</vt:lpstr>
      <vt:lpstr>Suddivisione del lavoro giornaliero</vt:lpstr>
      <vt:lpstr>Comunicazione clienti</vt:lpstr>
      <vt:lpstr>Gestione problematiche interne</vt:lpstr>
      <vt:lpstr>Collocazione dati</vt:lpstr>
      <vt:lpstr>Collocazione dati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INGSW2016_12</dc:title>
  <dc:creator>Utente di Microsoft Office</dc:creator>
  <cp:lastModifiedBy>Utente di Microsoft Office</cp:lastModifiedBy>
  <cp:revision>29</cp:revision>
  <dcterms:created xsi:type="dcterms:W3CDTF">2016-11-29T11:19:02Z</dcterms:created>
  <dcterms:modified xsi:type="dcterms:W3CDTF">2016-12-05T13:52:24Z</dcterms:modified>
</cp:coreProperties>
</file>

<file path=docProps/thumbnail.jpeg>
</file>